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77" r:id="rId4"/>
    <p:sldId id="289" r:id="rId5"/>
    <p:sldId id="279" r:id="rId6"/>
    <p:sldId id="281" r:id="rId7"/>
    <p:sldId id="282" r:id="rId8"/>
    <p:sldId id="284" r:id="rId9"/>
    <p:sldId id="283" r:id="rId10"/>
    <p:sldId id="291" r:id="rId11"/>
    <p:sldId id="290" r:id="rId12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4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403" autoAdjust="0"/>
  </p:normalViewPr>
  <p:slideViewPr>
    <p:cSldViewPr snapToGrid="0">
      <p:cViewPr varScale="1">
        <p:scale>
          <a:sx n="44" d="100"/>
          <a:sy n="44" d="100"/>
        </p:scale>
        <p:origin x="58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90843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8078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6289078" y="0"/>
            <a:ext cx="1998921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3976577" y="3086100"/>
            <a:ext cx="9229060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1009650"/>
            <a:ext cx="12477750" cy="838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8"/>
    </mc:Choice>
    <mc:Fallback xmlns="">
      <p:transition spd="slow" advTm="312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CAF2D-9BAE-F189-B2F3-8CE4DEA7D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3358" y="387350"/>
            <a:ext cx="8017328" cy="1162050"/>
          </a:xfrm>
        </p:spPr>
        <p:txBody>
          <a:bodyPr/>
          <a:lstStyle/>
          <a:p>
            <a:r>
              <a:rPr lang="en-US" dirty="0"/>
              <a:t>QUESTIONAIRE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473BA0-CF24-AD62-A283-D113C4864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33256" y="2857500"/>
            <a:ext cx="11446330" cy="5078186"/>
          </a:xfrm>
        </p:spPr>
        <p:txBody>
          <a:bodyPr/>
          <a:lstStyle/>
          <a:p>
            <a:pPr marL="25400" indent="0">
              <a:buNone/>
            </a:pPr>
            <a:endParaRPr lang="en-US" dirty="0"/>
          </a:p>
          <a:p>
            <a:r>
              <a:rPr lang="en-US" dirty="0"/>
              <a:t>What is a family?</a:t>
            </a:r>
          </a:p>
          <a:p>
            <a:endParaRPr lang="en-US" dirty="0"/>
          </a:p>
          <a:p>
            <a:r>
              <a:rPr lang="en-US" dirty="0"/>
              <a:t>Difference between nuclear family and joint family.</a:t>
            </a:r>
          </a:p>
          <a:p>
            <a:endParaRPr lang="en-US" dirty="0"/>
          </a:p>
          <a:p>
            <a:r>
              <a:rPr lang="en-US" dirty="0"/>
              <a:t>The changes in the family . Explain.</a:t>
            </a:r>
          </a:p>
          <a:p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A09EDC-7045-F78F-E354-2725A0C1C0D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0E4F38-7815-C6BC-FEB1-DA51463E9A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7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75"/>
    </mc:Choice>
    <mc:Fallback xmlns="">
      <p:transition spd="slow" advTm="1567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3465512" y="2857500"/>
            <a:ext cx="7507287" cy="14668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50" y="891930"/>
            <a:ext cx="11734800" cy="836104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5050" y="9448800"/>
            <a:ext cx="14331950" cy="55562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Chapter 1 /Science </a:t>
            </a:r>
            <a:r>
              <a:rPr lang="en-US" dirty="0" err="1"/>
              <a:t>Dept</a:t>
            </a:r>
            <a:r>
              <a:rPr lang="en-US" dirty="0"/>
              <a:t>/N </a:t>
            </a:r>
            <a:r>
              <a:rPr lang="en-US" dirty="0" err="1"/>
              <a:t>karunambigai</a:t>
            </a:r>
            <a:r>
              <a:rPr lang="en-US" dirty="0"/>
              <a:t>/SNS academy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705350" y="10877549"/>
            <a:ext cx="7296149" cy="171451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4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/>
            <a:r>
              <a:rPr lang="en-IN" dirty="0"/>
              <a:t>            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IN" sz="3600" b="1" dirty="0">
                <a:solidFill>
                  <a:srgbClr val="0070C0"/>
                </a:solidFill>
              </a:rPr>
              <a:t>                              </a:t>
            </a:r>
          </a:p>
          <a:p>
            <a:pPr algn="ctr"/>
            <a:endParaRPr lang="en-IN" sz="3600" b="1" dirty="0">
              <a:solidFill>
                <a:srgbClr val="0070C0"/>
              </a:solidFill>
            </a:endParaRPr>
          </a:p>
          <a:p>
            <a:pPr algn="ctr"/>
            <a:endParaRPr lang="en-IN" sz="3600" b="1" dirty="0">
              <a:solidFill>
                <a:srgbClr val="0070C0"/>
              </a:solidFill>
            </a:endParaRPr>
          </a:p>
          <a:p>
            <a:pPr algn="ctr"/>
            <a:endParaRPr lang="en-IN" sz="3600" b="1" dirty="0">
              <a:solidFill>
                <a:srgbClr val="0070C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3946359" y="577517"/>
            <a:ext cx="11983452" cy="12512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IN" sz="3600" b="1" dirty="0">
                <a:solidFill>
                  <a:srgbClr val="FF0000"/>
                </a:solidFill>
              </a:rPr>
              <a:t>1.MY FAMILY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3"/>
          </p:nvPr>
        </p:nvSpPr>
        <p:spPr>
          <a:xfrm>
            <a:off x="4235116" y="9639300"/>
            <a:ext cx="12490784" cy="647700"/>
          </a:xfrm>
        </p:spPr>
        <p:txBody>
          <a:bodyPr>
            <a:noAutofit/>
          </a:bodyPr>
          <a:lstStyle/>
          <a:p>
            <a:r>
              <a:rPr lang="en-IN" sz="2000" dirty="0"/>
              <a:t>CHAPTER1/KARUNAMBIGAI/SOCIAL DEPT/SNS ACADEMY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4"/>
          </p:nvPr>
        </p:nvSpPr>
        <p:spPr>
          <a:xfrm>
            <a:off x="2574758" y="2550695"/>
            <a:ext cx="13234737" cy="57992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IN" sz="3600" b="1" dirty="0"/>
              <a:t>CONTENT:</a:t>
            </a:r>
          </a:p>
          <a:p>
            <a:pPr>
              <a:buNone/>
            </a:pPr>
            <a:endParaRPr lang="en-IN" sz="3600" b="1" dirty="0"/>
          </a:p>
          <a:p>
            <a:pPr>
              <a:buNone/>
            </a:pPr>
            <a:r>
              <a:rPr lang="en-IN" sz="3600" b="1" dirty="0"/>
              <a:t>               . ABOUT FAMILY</a:t>
            </a:r>
          </a:p>
          <a:p>
            <a:pPr>
              <a:buNone/>
            </a:pPr>
            <a:endParaRPr lang="en-IN" sz="3600" b="1" dirty="0"/>
          </a:p>
          <a:p>
            <a:pPr>
              <a:buNone/>
            </a:pPr>
            <a:r>
              <a:rPr lang="en-IN" sz="3600" b="1" dirty="0"/>
              <a:t>               . TYPES OF FAMILY</a:t>
            </a:r>
          </a:p>
          <a:p>
            <a:pPr>
              <a:buNone/>
            </a:pPr>
            <a:endParaRPr lang="en-IN" sz="3600" b="1" dirty="0"/>
          </a:p>
          <a:p>
            <a:pPr>
              <a:buNone/>
            </a:pPr>
            <a:r>
              <a:rPr lang="en-IN" sz="3600" b="1" dirty="0"/>
              <a:t>               . CHANGES OF FAMILY</a:t>
            </a:r>
          </a:p>
          <a:p>
            <a:pPr>
              <a:buNone/>
            </a:pPr>
            <a:endParaRPr lang="en-IN" sz="3600" b="1" dirty="0"/>
          </a:p>
          <a:p>
            <a:pPr>
              <a:buNone/>
            </a:pPr>
            <a:r>
              <a:rPr lang="en-IN" sz="3600" b="1" dirty="0"/>
              <a:t>               . WORKING PARENTS</a:t>
            </a:r>
          </a:p>
          <a:p>
            <a:pPr>
              <a:buNone/>
            </a:pPr>
            <a:endParaRPr lang="en-IN" sz="3600" b="1" dirty="0"/>
          </a:p>
          <a:p>
            <a:pPr>
              <a:buNone/>
            </a:pPr>
            <a:r>
              <a:rPr lang="en-IN" sz="3600" b="1" dirty="0"/>
              <a:t>               . IMPORTANCE OF CHANGES IN FAMILY.</a:t>
            </a:r>
          </a:p>
          <a:p>
            <a:pPr>
              <a:buNone/>
            </a:pPr>
            <a:endParaRPr lang="en-IN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57"/>
    </mc:Choice>
    <mc:Fallback xmlns="">
      <p:transition spd="slow" advTm="1545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0900" y="274638"/>
            <a:ext cx="10991850" cy="1143000"/>
          </a:xfrm>
        </p:spPr>
        <p:txBody>
          <a:bodyPr/>
          <a:lstStyle/>
          <a:p>
            <a:r>
              <a:rPr lang="en-US" dirty="0"/>
              <a:t>MEMBERS IN FAMILY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50" y="2000250"/>
            <a:ext cx="13315950" cy="763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3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80"/>
    </mc:Choice>
    <mc:Fallback xmlns="">
      <p:transition spd="slow" advTm="1368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2286000"/>
            <a:ext cx="14859000" cy="6381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4572000" y="10004424"/>
            <a:ext cx="12230100" cy="45719"/>
          </a:xfrm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sz="1800" dirty="0">
                <a:latin typeface="Arial" panose="020B0604020202020204" pitchFamily="34" charset="0"/>
                <a:cs typeface="Arial" panose="020B0604020202020204" pitchFamily="34" charset="0"/>
              </a:rPr>
              <a:t>CHAPTER1/KARUNAMBIGAI/SOCIAL DEPT/SNS ACADEMY</a:t>
            </a:r>
            <a:br>
              <a:rPr lang="en-IN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0" y="1"/>
            <a:ext cx="7010399" cy="1428749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TYPES OF FAMILIES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0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135"/>
    </mc:Choice>
    <mc:Fallback xmlns="">
      <p:transition spd="slow" advTm="8213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1349" y="4838700"/>
            <a:ext cx="5313363" cy="9302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3200" y="552451"/>
            <a:ext cx="6457949" cy="572965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CHANGES IN FAMILY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1485900"/>
            <a:ext cx="14001750" cy="784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6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414"/>
    </mc:Choice>
    <mc:Fallback xmlns="">
      <p:transition spd="slow" advTm="6541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13" y="2838450"/>
            <a:ext cx="5297487" cy="5353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900" y="9810749"/>
            <a:ext cx="13315950" cy="455146"/>
          </a:xfrm>
        </p:spPr>
        <p:txBody>
          <a:bodyPr>
            <a:normAutofit fontScale="90000"/>
          </a:bodyPr>
          <a:lstStyle/>
          <a:p>
            <a:r>
              <a:rPr lang="en-US" dirty="0"/>
              <a:t>Chapter 1 /Social Dept/N </a:t>
            </a:r>
            <a:r>
              <a:rPr lang="en-US" dirty="0" err="1"/>
              <a:t>karunambigai</a:t>
            </a:r>
            <a:r>
              <a:rPr lang="en-US" dirty="0"/>
              <a:t>/SNS academy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7050" y="476251"/>
            <a:ext cx="6686549" cy="609599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ROLE OF FAMILY MEMBERS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2900" y="2838450"/>
            <a:ext cx="5600700" cy="52196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2838450"/>
            <a:ext cx="4762500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4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226"/>
    </mc:Choice>
    <mc:Fallback xmlns="">
      <p:transition spd="slow" advTm="4322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5200" y="0"/>
            <a:ext cx="12153900" cy="1238249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DIFFERENCE BETWEEN NUCLEAR FAMILY AND JOINT FAMILY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5894" b="50741"/>
          <a:stretch/>
        </p:blipFill>
        <p:spPr>
          <a:xfrm>
            <a:off x="722312" y="2314574"/>
            <a:ext cx="14803437" cy="732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39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00"/>
    </mc:Choice>
    <mc:Fallback xmlns="">
      <p:transition spd="slow" advTm="159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799" y="4876800"/>
            <a:ext cx="4379913" cy="8921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33900" y="800101"/>
            <a:ext cx="10039350" cy="78104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RESPONSIBILITIES IN A FAMILY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-377" t="18785" r="377"/>
          <a:stretch/>
        </p:blipFill>
        <p:spPr>
          <a:xfrm>
            <a:off x="1562100" y="1981200"/>
            <a:ext cx="15163800" cy="741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67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33"/>
    </mc:Choice>
    <mc:Fallback xmlns="">
      <p:transition spd="slow" advTm="1913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5050" y="273051"/>
            <a:ext cx="10960100" cy="83185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IMPORTANCE OF CHANGES IN THE FAMLIY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876300" y="3263900"/>
            <a:ext cx="16287750" cy="469106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CHANGES AFFECT OUR LIVES IN DIFFERENT WAYS.</a:t>
            </a:r>
          </a:p>
          <a:p>
            <a:endParaRPr lang="en-US" sz="3200" b="1" dirty="0">
              <a:latin typeface="+mn-lt"/>
            </a:endParaRP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+mn-lt"/>
              </a:rPr>
              <a:t> NEW PET OR NEW PRODUCT.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sz="3200" b="1" dirty="0">
              <a:latin typeface="+mn-lt"/>
            </a:endParaRP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+mn-lt"/>
              </a:rPr>
              <a:t>SHIFTING TO A NEW SCHOOL.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sz="3200" b="1" dirty="0">
              <a:latin typeface="+mn-lt"/>
            </a:endParaRP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+mn-lt"/>
              </a:rPr>
              <a:t>SHIFTING TO A HOUSE</a:t>
            </a:r>
            <a:r>
              <a:rPr lang="en-US" sz="3200" dirty="0">
                <a:latin typeface="+mn-lt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5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81"/>
    </mc:Choice>
    <mc:Fallback xmlns="">
      <p:transition spd="slow" advTm="22681"/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2181</TotalTime>
  <Words>167</Words>
  <Application>Microsoft Office PowerPoint</Application>
  <PresentationFormat>Custom</PresentationFormat>
  <Paragraphs>55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Cambria</vt:lpstr>
      <vt:lpstr>1_Office Theme</vt:lpstr>
      <vt:lpstr>PowerPoint Presentation</vt:lpstr>
      <vt:lpstr>               </vt:lpstr>
      <vt:lpstr>MEMBERS IN FAMILY</vt:lpstr>
      <vt:lpstr>CHAPTER1/KARUNAMBIGAI/SOCIAL DEPT/SNS ACADEMY </vt:lpstr>
      <vt:lpstr>PowerPoint Presentation</vt:lpstr>
      <vt:lpstr>Chapter 1 /Social Dept/N karunambigai/SNS academy </vt:lpstr>
      <vt:lpstr>PowerPoint Presentation</vt:lpstr>
      <vt:lpstr>PowerPoint Presentation</vt:lpstr>
      <vt:lpstr>PowerPoint Presentation</vt:lpstr>
      <vt:lpstr>QUESTIONAIRE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karunatharun@gmail.com</cp:lastModifiedBy>
  <cp:revision>121</cp:revision>
  <dcterms:created xsi:type="dcterms:W3CDTF">2006-08-16T00:00:00Z</dcterms:created>
  <dcterms:modified xsi:type="dcterms:W3CDTF">2024-07-09T09:46:41Z</dcterms:modified>
</cp:coreProperties>
</file>